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7"/>
  </p:notesMasterIdLst>
  <p:sldIdLst>
    <p:sldId id="256" r:id="rId2"/>
    <p:sldId id="258" r:id="rId3"/>
    <p:sldId id="274" r:id="rId4"/>
    <p:sldId id="259" r:id="rId5"/>
    <p:sldId id="262" r:id="rId6"/>
    <p:sldId id="277" r:id="rId7"/>
    <p:sldId id="287" r:id="rId8"/>
    <p:sldId id="300" r:id="rId9"/>
    <p:sldId id="288" r:id="rId10"/>
    <p:sldId id="265" r:id="rId11"/>
    <p:sldId id="284" r:id="rId12"/>
    <p:sldId id="290" r:id="rId13"/>
    <p:sldId id="295" r:id="rId14"/>
    <p:sldId id="291" r:id="rId15"/>
    <p:sldId id="296" r:id="rId16"/>
    <p:sldId id="292" r:id="rId17"/>
    <p:sldId id="297" r:id="rId18"/>
    <p:sldId id="289" r:id="rId19"/>
    <p:sldId id="293" r:id="rId20"/>
    <p:sldId id="298" r:id="rId21"/>
    <p:sldId id="294" r:id="rId22"/>
    <p:sldId id="299" r:id="rId23"/>
    <p:sldId id="276" r:id="rId24"/>
    <p:sldId id="273" r:id="rId25"/>
    <p:sldId id="286" r:id="rId26"/>
  </p:sldIdLst>
  <p:sldSz cx="9144000" cy="5143500" type="screen16x9"/>
  <p:notesSz cx="6858000" cy="9144000"/>
  <p:embeddedFontLst>
    <p:embeddedFont>
      <p:font typeface="Abhaya Libre" panose="02000503000000000000" pitchFamily="2" charset="77"/>
      <p:regular r:id="rId28"/>
      <p:bold r:id="rId29"/>
    </p:embeddedFont>
    <p:embeddedFont>
      <p:font typeface="Palanquin Dark" panose="020B0004020203020204" pitchFamily="34" charset="77"/>
      <p:regular r:id="rId30"/>
      <p:bold r:id="rId31"/>
    </p:embeddedFont>
    <p:embeddedFont>
      <p:font typeface="Poppins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3"/>
    <p:restoredTop sz="94681"/>
  </p:normalViewPr>
  <p:slideViewPr>
    <p:cSldViewPr snapToGrid="0">
      <p:cViewPr varScale="1">
        <p:scale>
          <a:sx n="204" d="100"/>
          <a:sy n="204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82" r:id="rId9"/>
    <p:sldLayoutId id="2147483683" r:id="rId10"/>
    <p:sldLayoutId id="2147483684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786485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    </a:t>
            </a:r>
            <a:r>
              <a:rPr lang="en" i="1">
                <a:solidFill>
                  <a:schemeClr val="accent1"/>
                </a:solidFill>
              </a:rPr>
              <a:t>words</a:t>
            </a:r>
            <a:endParaRPr i="1">
              <a:solidFill>
                <a:schemeClr val="accent1"/>
              </a:solidFill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</a:t>
            </a:r>
            <a:r>
              <a:rPr lang="en" b="1">
                <a:solidFill>
                  <a:schemeClr val="accent1"/>
                </a:solidFill>
              </a:rPr>
              <a:t>someone important said</a:t>
            </a:r>
            <a:r>
              <a:rPr lang="en"/>
              <a:t> and can make the reader get inspired.”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</a:t>
            </a:r>
            <a:r>
              <a:rPr lang="en" b="1">
                <a:solidFill>
                  <a:schemeClr val="accent1"/>
                </a:solidFill>
              </a:rPr>
              <a:t>a brief description</a:t>
            </a:r>
            <a:r>
              <a:rPr lang="en"/>
              <a:t> of the topic you want to talk about here. For example, if </a:t>
            </a:r>
            <a:r>
              <a:rPr lang="en" b="1">
                <a:solidFill>
                  <a:schemeClr val="accent1"/>
                </a:solidFill>
              </a:rPr>
              <a:t>you want to talk about Mercury</a:t>
            </a:r>
            <a:r>
              <a:rPr lang="en"/>
              <a:t>, you can say that it’s the smallest planet in the entire Solar System</a:t>
            </a:r>
            <a:endParaRPr/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485</Words>
  <Application>Microsoft Macintosh PowerPoint</Application>
  <PresentationFormat>On-screen Show (16:9)</PresentationFormat>
  <Paragraphs>78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Abhaya Libre</vt:lpstr>
      <vt:lpstr>Palanquin Dark</vt:lpstr>
      <vt:lpstr>Poppins</vt:lpstr>
      <vt:lpstr>Software Development App Pitch Deck by Slidesgo</vt:lpstr>
      <vt:lpstr>CACHING</vt:lpstr>
      <vt:lpstr>Table of contents</vt:lpstr>
      <vt:lpstr>—Someone Famous</vt:lpstr>
      <vt:lpstr>Caching</vt:lpstr>
      <vt:lpstr>Caching</vt:lpstr>
      <vt:lpstr>A picture always reinforces  the concept</vt:lpstr>
      <vt:lpstr>Caching</vt:lpstr>
      <vt:lpstr>A picture always reinforces  the concept</vt:lpstr>
      <vt:lpstr>Caching</vt:lpstr>
      <vt:lpstr>In-memory Caching</vt:lpstr>
      <vt:lpstr>Code</vt:lpstr>
      <vt:lpstr>Output Caching</vt:lpstr>
      <vt:lpstr>Code</vt:lpstr>
      <vt:lpstr>Distributed Caching</vt:lpstr>
      <vt:lpstr>Code</vt:lpstr>
      <vt:lpstr>Advanced Topics</vt:lpstr>
      <vt:lpstr>Code</vt:lpstr>
      <vt:lpstr>Caching</vt:lpstr>
      <vt:lpstr>Response Caching</vt:lpstr>
      <vt:lpstr>Code</vt:lpstr>
      <vt:lpstr>Advanced Topics</vt:lpstr>
      <vt:lpstr>Code</vt:lpstr>
      <vt:lpstr>PowerPoint Presentation</vt:lpstr>
      <vt:lpstr>Caching</vt:lpstr>
      <vt:lpstr>Caching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8</cp:revision>
  <dcterms:modified xsi:type="dcterms:W3CDTF">2023-10-28T14:43:05Z</dcterms:modified>
</cp:coreProperties>
</file>